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7" r:id="rId5"/>
    <p:sldId id="258" r:id="rId6"/>
    <p:sldId id="269" r:id="rId7"/>
    <p:sldId id="259" r:id="rId8"/>
    <p:sldId id="268" r:id="rId9"/>
    <p:sldId id="260" r:id="rId10"/>
    <p:sldId id="270" r:id="rId11"/>
    <p:sldId id="261" r:id="rId12"/>
    <p:sldId id="272" r:id="rId13"/>
    <p:sldId id="271" r:id="rId14"/>
    <p:sldId id="273" r:id="rId15"/>
    <p:sldId id="262" r:id="rId16"/>
    <p:sldId id="274" r:id="rId17"/>
    <p:sldId id="263" r:id="rId18"/>
    <p:sldId id="275" r:id="rId19"/>
    <p:sldId id="264" r:id="rId20"/>
    <p:sldId id="276" r:id="rId21"/>
    <p:sldId id="26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A409-E937-49D8-BDBC-23E524981BD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7F82-ABE7-49A2-9FCB-E982433AB8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A409-E937-49D8-BDBC-23E524981BD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7F82-ABE7-49A2-9FCB-E982433AB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A409-E937-49D8-BDBC-23E524981BD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7F82-ABE7-49A2-9FCB-E982433AB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A409-E937-49D8-BDBC-23E524981BD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7F82-ABE7-49A2-9FCB-E982433AB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A409-E937-49D8-BDBC-23E524981BD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A4187F82-ABE7-49A2-9FCB-E982433AB8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A409-E937-49D8-BDBC-23E524981BD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7F82-ABE7-49A2-9FCB-E982433AB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A409-E937-49D8-BDBC-23E524981BD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7F82-ABE7-49A2-9FCB-E982433AB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A409-E937-49D8-BDBC-23E524981BD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7F82-ABE7-49A2-9FCB-E982433AB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A409-E937-49D8-BDBC-23E524981BD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7F82-ABE7-49A2-9FCB-E982433AB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A409-E937-49D8-BDBC-23E524981BD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7F82-ABE7-49A2-9FCB-E982433AB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A409-E937-49D8-BDBC-23E524981BD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7F82-ABE7-49A2-9FCB-E982433AB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CA409-E937-49D8-BDBC-23E524981BDA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187F82-ABE7-49A2-9FCB-E982433AB8B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384048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cs typeface="AngsanaUPC" panose="02020603050405020304" pitchFamily="18" charset="-34"/>
              </a:rPr>
              <a:t>Герои Великой Отечественной войны</a:t>
            </a:r>
            <a:endParaRPr lang="ru-RU" sz="6600" b="1" dirty="0">
              <a:cs typeface="AngsanaUPC" panose="02020603050405020304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имфонический оркестр - Военная музыка времён второй мировой войны (ВВС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469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10961914" cy="629693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Последний подвиг стоил им жизни. Когда фашисты стали перебрасывать основные силы в сторону Новороссийска, и туда пошли эшелоны, груженные людьми, оружием, отряд получил задание взорвать эшелон. Это было 10 октября 1942 года, на 28-м км железной дороги Краснодар— Новороссийск. Как </a:t>
            </a:r>
            <a:r>
              <a:rPr lang="ru-RU" sz="3600" dirty="0" smtClean="0"/>
              <a:t>только </a:t>
            </a:r>
            <a:r>
              <a:rPr lang="ru-RU" sz="3600" dirty="0"/>
              <a:t>был получен </a:t>
            </a:r>
            <a:r>
              <a:rPr lang="ru-RU" sz="3600" dirty="0" smtClean="0"/>
              <a:t>приказ о взрыве эшелона, отряд </a:t>
            </a:r>
            <a:r>
              <a:rPr lang="ru-RU" sz="3600" dirty="0"/>
              <a:t>начали подготовку, но </a:t>
            </a:r>
            <a:r>
              <a:rPr lang="ru-RU" sz="3600" dirty="0" smtClean="0"/>
              <a:t>операция пошла не по плану. </a:t>
            </a:r>
            <a:r>
              <a:rPr lang="ru-RU" sz="3600" dirty="0"/>
              <a:t>Состав пошел раньше положенного времени, поэтому </a:t>
            </a:r>
            <a:r>
              <a:rPr lang="ru-RU" sz="3600" dirty="0" smtClean="0"/>
              <a:t>партизанам </a:t>
            </a:r>
            <a:r>
              <a:rPr lang="ru-RU" sz="3600" dirty="0"/>
              <a:t>пришлось ценой собственной жизни останавливать его. </a:t>
            </a:r>
            <a:r>
              <a:rPr lang="ru-RU" sz="3600" dirty="0" smtClean="0"/>
              <a:t>Братья </a:t>
            </a:r>
            <a:r>
              <a:rPr lang="ru-RU" sz="3600" dirty="0"/>
              <a:t>взорвались на глазах у отца в день его рождения, 8 октября </a:t>
            </a:r>
            <a:r>
              <a:rPr lang="ru-RU" sz="3600" dirty="0" smtClean="0"/>
              <a:t>1942г.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654214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-189874"/>
            <a:ext cx="11508828" cy="8031693"/>
          </a:xfrm>
        </p:spPr>
      </p:pic>
    </p:spTree>
    <p:extLst>
      <p:ext uri="{BB962C8B-B14F-4D97-AF65-F5344CB8AC3E}">
        <p14:creationId xmlns:p14="http://schemas.microsoft.com/office/powerpoint/2010/main" val="12097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flash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6066155"/>
          </a:xfrm>
        </p:spPr>
        <p:txBody>
          <a:bodyPr>
            <a:normAutofit fontScale="90000"/>
          </a:bodyPr>
          <a:lstStyle/>
          <a:p>
            <a:r>
              <a:rPr lang="ru-RU" dirty="0"/>
              <a:t>Братья погибли, уничтожив около 500 фашистов. За мужество и героизм в боях звания Героев Советского Союза им присвоили посмертно. Похоронены в Краснодаре на Всесвятском кладбище. Их именем названа библиотека, теплоход министерства речного флота, школы в Краснодаре и Геленджике.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3158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372168"/>
            <a:ext cx="9003789" cy="6338195"/>
          </a:xfrm>
        </p:spPr>
      </p:pic>
    </p:spTree>
    <p:extLst>
      <p:ext uri="{BB962C8B-B14F-4D97-AF65-F5344CB8AC3E}">
        <p14:creationId xmlns:p14="http://schemas.microsoft.com/office/powerpoint/2010/main" val="2237892357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3275"/>
          </a:xfrm>
        </p:spPr>
        <p:txBody>
          <a:bodyPr>
            <a:normAutofit/>
          </a:bodyPr>
          <a:lstStyle/>
          <a:p>
            <a:r>
              <a:rPr lang="ru-RU" dirty="0"/>
              <a:t> Улица </a:t>
            </a:r>
            <a:r>
              <a:rPr lang="ru-RU" dirty="0" err="1"/>
              <a:t>Бершанской</a:t>
            </a:r>
            <a:r>
              <a:rPr lang="ru-RU" dirty="0"/>
              <a:t> находится в микрорайоне Пашковском. На этой улице сейчас находится школа № 7, </a:t>
            </a:r>
            <a:r>
              <a:rPr lang="ru-RU" dirty="0" smtClean="0"/>
              <a:t>учащиеся и педагоги </a:t>
            </a:r>
            <a:r>
              <a:rPr lang="ru-RU" dirty="0"/>
              <a:t>которой </a:t>
            </a:r>
            <a:r>
              <a:rPr lang="ru-RU" dirty="0" smtClean="0"/>
              <a:t>гордятся  известной летчицей.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02668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59" y="0"/>
            <a:ext cx="6727881" cy="7182908"/>
          </a:xfrm>
        </p:spPr>
      </p:pic>
    </p:spTree>
    <p:extLst>
      <p:ext uri="{BB962C8B-B14F-4D97-AF65-F5344CB8AC3E}">
        <p14:creationId xmlns:p14="http://schemas.microsoft.com/office/powerpoint/2010/main" val="1669008386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2355"/>
          </a:xfrm>
        </p:spPr>
        <p:txBody>
          <a:bodyPr>
            <a:normAutofit fontScale="90000"/>
          </a:bodyPr>
          <a:lstStyle/>
          <a:p>
            <a:r>
              <a:rPr lang="ru-RU" dirty="0"/>
              <a:t>За время Великой Отечественной </a:t>
            </a:r>
            <a:r>
              <a:rPr lang="ru-RU" dirty="0" err="1"/>
              <a:t>Бершанская</a:t>
            </a:r>
            <a:r>
              <a:rPr lang="ru-RU" dirty="0"/>
              <a:t> и ее отряд участвовали в освобождении Северного Кавказа, Крыма, Белоруссии, </a:t>
            </a:r>
            <a:r>
              <a:rPr lang="ru-RU" dirty="0" smtClean="0"/>
              <a:t>Польши, долетели </a:t>
            </a:r>
            <a:r>
              <a:rPr lang="ru-RU" dirty="0"/>
              <a:t>до Берлина. Отряд состоял из девчонок от 16 до 20 лет. </a:t>
            </a:r>
            <a:r>
              <a:rPr lang="ru-RU" dirty="0" smtClean="0"/>
              <a:t> </a:t>
            </a:r>
            <a:r>
              <a:rPr lang="ru-RU" dirty="0"/>
              <a:t>Если в среднем до своей гибели пилот совершал 25 боевых </a:t>
            </a:r>
            <a:r>
              <a:rPr lang="ru-RU" dirty="0" smtClean="0"/>
              <a:t>вылетов, </a:t>
            </a:r>
            <a:r>
              <a:rPr lang="ru-RU" dirty="0"/>
              <a:t>то </a:t>
            </a:r>
            <a:r>
              <a:rPr lang="ru-RU" dirty="0" smtClean="0"/>
              <a:t>полк </a:t>
            </a:r>
            <a:r>
              <a:rPr lang="ru-RU" dirty="0" err="1" smtClean="0"/>
              <a:t>Бершанской</a:t>
            </a:r>
            <a:r>
              <a:rPr lang="ru-RU" dirty="0" smtClean="0"/>
              <a:t> </a:t>
            </a:r>
            <a:r>
              <a:rPr lang="ru-RU" dirty="0"/>
              <a:t>только </a:t>
            </a:r>
            <a:r>
              <a:rPr lang="ru-RU" dirty="0" smtClean="0"/>
              <a:t>за одну </a:t>
            </a:r>
            <a:r>
              <a:rPr lang="ru-RU" dirty="0"/>
              <a:t>ночь выходил в небо по девять раз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8526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58" y="215434"/>
            <a:ext cx="8502484" cy="6642566"/>
          </a:xfrm>
        </p:spPr>
      </p:pic>
    </p:spTree>
    <p:extLst>
      <p:ext uri="{BB962C8B-B14F-4D97-AF65-F5344CB8AC3E}">
        <p14:creationId xmlns:p14="http://schemas.microsoft.com/office/powerpoint/2010/main" val="70299600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9355"/>
          </a:xfrm>
        </p:spPr>
        <p:txBody>
          <a:bodyPr>
            <a:normAutofit/>
          </a:bodyPr>
          <a:lstStyle/>
          <a:p>
            <a:r>
              <a:rPr lang="ru-RU" dirty="0"/>
              <a:t>. </a:t>
            </a:r>
            <a:r>
              <a:rPr lang="ru-RU" dirty="0" err="1" smtClean="0"/>
              <a:t>Бершанская</a:t>
            </a:r>
            <a:r>
              <a:rPr lang="ru-RU" dirty="0" smtClean="0"/>
              <a:t> на личном примере показывала, как нужно выполнять боевые задачи, обучала и воспитывала молодое поколение девушек-летчиков.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68281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" y="617435"/>
            <a:ext cx="10979887" cy="5300635"/>
          </a:xfrm>
        </p:spPr>
      </p:pic>
    </p:spTree>
    <p:extLst>
      <p:ext uri="{BB962C8B-B14F-4D97-AF65-F5344CB8AC3E}">
        <p14:creationId xmlns:p14="http://schemas.microsoft.com/office/powerpoint/2010/main" val="190640739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586" y="365125"/>
            <a:ext cx="10250214" cy="5811838"/>
          </a:xfrm>
        </p:spPr>
        <p:txBody>
          <a:bodyPr>
            <a:normAutofit/>
          </a:bodyPr>
          <a:lstStyle/>
          <a:p>
            <a:r>
              <a:rPr lang="ru-RU" dirty="0"/>
              <a:t>В Краснодаре около 30 улиц, названных в честь героев Великой Отечественной войны.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74074"/>
            <a:ext cx="10972800" cy="543098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916509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3795"/>
          </a:xfrm>
        </p:spPr>
        <p:txBody>
          <a:bodyPr>
            <a:noAutofit/>
          </a:bodyPr>
          <a:lstStyle/>
          <a:p>
            <a:r>
              <a:rPr lang="ru-RU" sz="3200" dirty="0"/>
              <a:t>. В 1974 году </a:t>
            </a:r>
            <a:r>
              <a:rPr lang="ru-RU" sz="3200" dirty="0" err="1"/>
              <a:t>Бершанская</a:t>
            </a:r>
            <a:r>
              <a:rPr lang="ru-RU" sz="3200" dirty="0"/>
              <a:t> </a:t>
            </a:r>
            <a:r>
              <a:rPr lang="ru-RU" sz="3200" dirty="0" smtClean="0"/>
              <a:t>стала почетным гражданином </a:t>
            </a:r>
            <a:r>
              <a:rPr lang="ru-RU" sz="3200" dirty="0"/>
              <a:t>города Краснодара и первой женщиной, награжденной орденом Суворова. </a:t>
            </a:r>
            <a:r>
              <a:rPr lang="ru-RU" sz="3200" dirty="0" smtClean="0"/>
              <a:t> </a:t>
            </a:r>
            <a:r>
              <a:rPr lang="ru-RU" sz="3200" dirty="0"/>
              <a:t>В Краснодарском аэропорту она каждый день встречает тысячи пассажиров. Памятник Евдокии </a:t>
            </a:r>
            <a:r>
              <a:rPr lang="ru-RU" sz="3200" dirty="0" err="1"/>
              <a:t>Бершанской</a:t>
            </a:r>
            <a:r>
              <a:rPr lang="ru-RU" sz="3200" dirty="0"/>
              <a:t> здесь установили в 1988 году. А в 2005 году имя легендарной летчицы присвоили одному из самолетов крупной авиакомпании.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363784"/>
      </p:ext>
    </p:extLst>
  </p:cSld>
  <p:clrMapOvr>
    <a:masterClrMapping/>
  </p:clrMapOvr>
  <p:transition spd="slow" advTm="26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89" y="209694"/>
            <a:ext cx="10457411" cy="6454184"/>
          </a:xfrm>
        </p:spPr>
      </p:pic>
    </p:spTree>
    <p:extLst>
      <p:ext uri="{BB962C8B-B14F-4D97-AF65-F5344CB8AC3E}">
        <p14:creationId xmlns:p14="http://schemas.microsoft.com/office/powerpoint/2010/main" val="900341647"/>
      </p:ext>
    </p:extLst>
  </p:cSld>
  <p:clrMapOvr>
    <a:masterClrMapping/>
  </p:clrMapOvr>
  <p:transition spd="slow" advTm="7000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418" y="-504496"/>
            <a:ext cx="12898066" cy="8067154"/>
          </a:xfrm>
        </p:spPr>
      </p:pic>
    </p:spTree>
    <p:extLst>
      <p:ext uri="{BB962C8B-B14F-4D97-AF65-F5344CB8AC3E}">
        <p14:creationId xmlns:p14="http://schemas.microsoft.com/office/powerpoint/2010/main" val="2438938953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8257"/>
          </a:xfrm>
        </p:spPr>
        <p:txBody>
          <a:bodyPr>
            <a:normAutofit/>
          </a:bodyPr>
          <a:lstStyle/>
          <a:p>
            <a:r>
              <a:rPr lang="ru-RU" dirty="0"/>
              <a:t>Одной из </a:t>
            </a:r>
            <a:r>
              <a:rPr lang="ru-RU" dirty="0" smtClean="0"/>
              <a:t>первых,  </a:t>
            </a:r>
            <a:r>
              <a:rPr lang="ru-RU" dirty="0"/>
              <a:t>была улица братьев Игнатовых </a:t>
            </a:r>
            <a:r>
              <a:rPr lang="ru-RU" dirty="0" smtClean="0"/>
              <a:t>, </a:t>
            </a:r>
            <a:r>
              <a:rPr lang="ru-RU" dirty="0" smtClean="0"/>
              <a:t>названная </a:t>
            </a:r>
            <a:r>
              <a:rPr lang="ru-RU" dirty="0"/>
              <a:t>в честь </a:t>
            </a:r>
            <a:r>
              <a:rPr lang="ru-RU" dirty="0" smtClean="0"/>
              <a:t>героев Великой Отечественной войны </a:t>
            </a:r>
            <a:r>
              <a:rPr lang="ru-RU" dirty="0"/>
              <a:t>в 1967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8" y="762000"/>
            <a:ext cx="10972800" cy="1073727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390886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128"/>
            <a:ext cx="12060620" cy="8480124"/>
          </a:xfrm>
        </p:spPr>
      </p:pic>
    </p:spTree>
    <p:extLst>
      <p:ext uri="{BB962C8B-B14F-4D97-AF65-F5344CB8AC3E}">
        <p14:creationId xmlns:p14="http://schemas.microsoft.com/office/powerpoint/2010/main" val="1724752556"/>
      </p:ext>
    </p:extLst>
  </p:cSld>
  <p:clrMapOvr>
    <a:masterClrMapping/>
  </p:clrMapOvr>
  <p:transition spd="slow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9435"/>
          </a:xfrm>
        </p:spPr>
        <p:txBody>
          <a:bodyPr>
            <a:normAutofit/>
          </a:bodyPr>
          <a:lstStyle/>
          <a:p>
            <a:r>
              <a:rPr lang="ru-RU" dirty="0"/>
              <a:t> На углу с Северной в честь героев установлен памятный камень с кратким описанием их подвига.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09600" y="6309360"/>
            <a:ext cx="10972800" cy="10668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938894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45" y="0"/>
            <a:ext cx="4952205" cy="6606243"/>
          </a:xfrm>
        </p:spPr>
      </p:pic>
    </p:spTree>
    <p:extLst>
      <p:ext uri="{BB962C8B-B14F-4D97-AF65-F5344CB8AC3E}">
        <p14:creationId xmlns:p14="http://schemas.microsoft.com/office/powerpoint/2010/main" val="960065648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3" y="213360"/>
            <a:ext cx="10883537" cy="6383383"/>
          </a:xfrm>
        </p:spPr>
        <p:txBody>
          <a:bodyPr>
            <a:normAutofit fontScale="90000"/>
          </a:bodyPr>
          <a:lstStyle/>
          <a:p>
            <a:r>
              <a:rPr lang="ru-RU" dirty="0"/>
              <a:t>Братья Игнатовы </a:t>
            </a:r>
            <a:r>
              <a:rPr lang="ru-RU" dirty="0" smtClean="0"/>
              <a:t> (Евгений </a:t>
            </a:r>
            <a:r>
              <a:rPr lang="ru-RU" dirty="0"/>
              <a:t>и </a:t>
            </a:r>
            <a:r>
              <a:rPr lang="ru-RU" dirty="0" smtClean="0"/>
              <a:t>Геннадий) </a:t>
            </a:r>
            <a:r>
              <a:rPr lang="ru-RU" dirty="0"/>
              <a:t>входили в партизанский отряд минеров-диверсантов. В годы оккупации Краснодара они подрывали мосты, вражеские склады, пускали под откос поезда. Много подвигов числилось за этим </a:t>
            </a:r>
            <a:r>
              <a:rPr lang="ru-RU" dirty="0" smtClean="0"/>
              <a:t>отрядом.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Евгений руководил взрывными работами, а младший </a:t>
            </a:r>
            <a:r>
              <a:rPr lang="ru-RU" dirty="0" smtClean="0"/>
              <a:t>Геннадий, выполнял </a:t>
            </a:r>
            <a:r>
              <a:rPr lang="ru-RU" dirty="0"/>
              <a:t>функцию шофера, помогал брату.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74618"/>
            <a:ext cx="10972800" cy="503474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281407"/>
      </p:ext>
    </p:extLst>
  </p:cSld>
  <p:clrMapOvr>
    <a:masterClrMapping/>
  </p:clrMapOvr>
  <p:transition spd="slow" advTm="18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94" y="365125"/>
            <a:ext cx="8917440" cy="6377513"/>
          </a:xfrm>
        </p:spPr>
      </p:pic>
    </p:spTree>
    <p:extLst>
      <p:ext uri="{BB962C8B-B14F-4D97-AF65-F5344CB8AC3E}">
        <p14:creationId xmlns:p14="http://schemas.microsoft.com/office/powerpoint/2010/main" val="124662585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258</Words>
  <Application>Microsoft Office PowerPoint</Application>
  <PresentationFormat>Произвольный</PresentationFormat>
  <Paragraphs>15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Герои Великой Отечественной войны</vt:lpstr>
      <vt:lpstr>В Краснодаре около 30 улиц, названных в честь героев Великой Отечественной войны.</vt:lpstr>
      <vt:lpstr>Презентация PowerPoint</vt:lpstr>
      <vt:lpstr>Одной из первых,  была улица братьев Игнатовых , названная в честь героев Великой Отечественной войны в 1967 году</vt:lpstr>
      <vt:lpstr>Презентация PowerPoint</vt:lpstr>
      <vt:lpstr> На углу с Северной в честь героев установлен памятный камень с кратким описанием их подвига.</vt:lpstr>
      <vt:lpstr>Презентация PowerPoint</vt:lpstr>
      <vt:lpstr>Братья Игнатовы  (Евгений и Геннадий) входили в партизанский отряд минеров-диверсантов. В годы оккупации Краснодара они подрывали мосты, вражеские склады, пускали под откос поезда. Много подвигов числилось за этим отрядом. Евгений руководил взрывными работами, а младший Геннадий, выполнял функцию шофера, помогал брату.</vt:lpstr>
      <vt:lpstr>Презентация PowerPoint</vt:lpstr>
      <vt:lpstr>Последний подвиг стоил им жизни. Когда фашисты стали перебрасывать основные силы в сторону Новороссийска, и туда пошли эшелоны, груженные людьми, оружием, отряд получил задание взорвать эшелон. Это было 10 октября 1942 года, на 28-м км железной дороги Краснодар— Новороссийск. Как только был получен приказ о взрыве эшелона, отряд начали подготовку, но операция пошла не по плану. Состав пошел раньше положенного времени, поэтому партизанам пришлось ценой собственной жизни останавливать его. Братья взорвались на глазах у отца в день его рождения, 8 октября 1942г.</vt:lpstr>
      <vt:lpstr>Презентация PowerPoint</vt:lpstr>
      <vt:lpstr>Братья погибли, уничтожив около 500 фашистов. За мужество и героизм в боях звания Героев Советского Союза им присвоили посмертно. Похоронены в Краснодаре на Всесвятском кладбище. Их именем названа библиотека, теплоход министерства речного флота, школы в Краснодаре и Геленджике. </vt:lpstr>
      <vt:lpstr>Презентация PowerPoint</vt:lpstr>
      <vt:lpstr> Улица Бершанской находится в микрорайоне Пашковском. На этой улице сейчас находится школа № 7, учащиеся и педагоги которой гордятся  известной летчицей. </vt:lpstr>
      <vt:lpstr>Презентация PowerPoint</vt:lpstr>
      <vt:lpstr>За время Великой Отечественной Бершанская и ее отряд участвовали в освобождении Северного Кавказа, Крыма, Белоруссии, Польши, долетели до Берлина. Отряд состоял из девчонок от 16 до 20 лет.  Если в среднем до своей гибели пилот совершал 25 боевых вылетов, то полк Бершанской только за одну ночь выходил в небо по девять раз</vt:lpstr>
      <vt:lpstr>Презентация PowerPoint</vt:lpstr>
      <vt:lpstr>. Бершанская на личном примере показывала, как нужно выполнять боевые задачи, обучала и воспитывала молодое поколение девушек-летчиков. </vt:lpstr>
      <vt:lpstr>Презентация PowerPoint</vt:lpstr>
      <vt:lpstr>. В 1974 году Бершанская стала почетным гражданином города Краснодара и первой женщиной, награжденной орденом Суворова.  В Краснодарском аэропорту она каждый день встречает тысячи пассажиров. Памятник Евдокии Бершанской здесь установили в 1988 году. А в 2005 году имя легендарной летчицы присвоили одному из самолетов крупной авиакомпании.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Великой Отечественной войны</dc:title>
  <dc:creator>Ученик</dc:creator>
  <cp:lastModifiedBy>МЭЦ</cp:lastModifiedBy>
  <cp:revision>14</cp:revision>
  <dcterms:created xsi:type="dcterms:W3CDTF">2017-01-30T13:34:00Z</dcterms:created>
  <dcterms:modified xsi:type="dcterms:W3CDTF">2017-02-01T11:44:29Z</dcterms:modified>
</cp:coreProperties>
</file>